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93" r:id="rId3"/>
    <p:sldId id="261" r:id="rId4"/>
    <p:sldId id="287" r:id="rId5"/>
    <p:sldId id="288" r:id="rId6"/>
    <p:sldId id="290" r:id="rId7"/>
    <p:sldId id="292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285" r:id="rId18"/>
  </p:sldIdLst>
  <p:sldSz cx="9144000" cy="6858000" type="screen4x3"/>
  <p:notesSz cx="6858000" cy="9144000"/>
  <p:custDataLst>
    <p:tags r:id="rId2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5" d="100"/>
          <a:sy n="75" d="100"/>
        </p:scale>
        <p:origin x="-2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11/10/2015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en-US" sz="2600">
                <a:solidFill>
                  <a:schemeClr val="tx1"/>
                </a:solidFill>
              </a:rPr>
              <a:t>NTH: Nguyễn Thị Hiền</a:t>
            </a:r>
            <a:endParaRPr lang="en-US" sz="260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762000"/>
            <a:ext cx="80772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CĐKT LÝ TỰ TRỌNG</a:t>
            </a: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CÔNG NGHỆ MAY - TT</a:t>
            </a: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8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Bài</a:t>
            </a:r>
            <a:r>
              <a:rPr lang="en-US" sz="48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4: QUÁ TRÌNH PHÁT TRIỂN SP VỚI NHÂN VIÊN QLĐH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2209800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mỹ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endParaRPr lang="en-US" sz="2800" dirty="0" smtClean="0"/>
          </a:p>
          <a:p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may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phụ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yếu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5410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ban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dựa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,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</a:t>
            </a:r>
            <a:r>
              <a:rPr lang="en-US" sz="2800" dirty="0" err="1" smtClean="0"/>
              <a:t>dáng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Vải</a:t>
            </a:r>
            <a:r>
              <a:rPr lang="en-US" sz="2800" dirty="0" smtClean="0"/>
              <a:t> may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,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khắt</a:t>
            </a:r>
            <a:r>
              <a:rPr lang="en-US" sz="2800" dirty="0" smtClean="0"/>
              <a:t> </a:t>
            </a:r>
            <a:r>
              <a:rPr lang="en-US" sz="2800" dirty="0" err="1" smtClean="0"/>
              <a:t>khe</a:t>
            </a:r>
            <a:r>
              <a:rPr lang="en-US" sz="2800" dirty="0" smtClean="0"/>
              <a:t>,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5410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proto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TLKT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nghị</a:t>
            </a:r>
            <a:endParaRPr lang="en-US" sz="2800" dirty="0" smtClean="0"/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may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r>
              <a:rPr lang="en-US" sz="2800" dirty="0" err="1" smtClean="0"/>
              <a:t>Mục</a:t>
            </a:r>
            <a:r>
              <a:rPr lang="en-US" sz="2800" dirty="0" smtClean="0"/>
              <a:t> </a:t>
            </a:r>
            <a:r>
              <a:rPr lang="en-US" sz="2800" dirty="0" err="1" smtClean="0"/>
              <a:t>đích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lần</a:t>
            </a:r>
            <a:r>
              <a:rPr lang="en-US" sz="2800" dirty="0" smtClean="0"/>
              <a:t> may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, </a:t>
            </a:r>
            <a:r>
              <a:rPr lang="en-US" sz="2800" dirty="0" err="1" smtClean="0"/>
              <a:t>màu</a:t>
            </a:r>
            <a:r>
              <a:rPr lang="en-US" sz="2800" dirty="0" smtClean="0"/>
              <a:t>  </a:t>
            </a:r>
            <a:r>
              <a:rPr lang="en-US" sz="2800" dirty="0" err="1" smtClean="0"/>
              <a:t>sắc</a:t>
            </a:r>
            <a:r>
              <a:rPr lang="en-US" sz="2800" dirty="0" smtClean="0"/>
              <a:t>,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</a:t>
            </a:r>
            <a:r>
              <a:rPr lang="en-US" sz="2800" dirty="0" err="1" smtClean="0"/>
              <a:t>dáng</a:t>
            </a:r>
            <a:r>
              <a:rPr lang="en-US" sz="2800" dirty="0" smtClean="0"/>
              <a:t>, 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5410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second proto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proto</a:t>
            </a:r>
          </a:p>
          <a:p>
            <a:r>
              <a:rPr lang="en-US" sz="2800" dirty="0" err="1" smtClean="0"/>
              <a:t>Mẫu</a:t>
            </a:r>
            <a:r>
              <a:rPr lang="en-US" sz="2800" dirty="0" smtClean="0"/>
              <a:t> fit </a:t>
            </a:r>
            <a:r>
              <a:rPr lang="en-US" sz="2800" dirty="0" err="1" smtClean="0"/>
              <a:t>đòi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thử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mannequin form </a:t>
            </a:r>
            <a:r>
              <a:rPr lang="en-US" sz="2800" dirty="0" err="1" smtClean="0"/>
              <a:t>dáng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endParaRPr lang="en-US" sz="2800" dirty="0" smtClean="0"/>
          </a:p>
          <a:p>
            <a:r>
              <a:rPr lang="en-US" sz="2800" dirty="0" err="1" smtClean="0"/>
              <a:t>Vải</a:t>
            </a:r>
            <a:r>
              <a:rPr lang="en-US" sz="2800" dirty="0" smtClean="0"/>
              <a:t> may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endParaRPr lang="en-US" sz="2800" dirty="0" smtClean="0"/>
          </a:p>
          <a:p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6248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4.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</a:t>
            </a:r>
            <a:r>
              <a:rPr lang="en-US" sz="3200" dirty="0" err="1" smtClean="0"/>
              <a:t>số</a:t>
            </a:r>
            <a:r>
              <a:rPr lang="en-US" sz="3200" dirty="0" smtClean="0"/>
              <a:t> (fit sample)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trưng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phòng</a:t>
            </a:r>
            <a:r>
              <a:rPr lang="en-US" sz="2800" dirty="0" smtClean="0"/>
              <a:t> </a:t>
            </a:r>
            <a:r>
              <a:rPr lang="en-US" sz="2800" dirty="0" err="1" smtClean="0"/>
              <a:t>trưng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nhằm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 </a:t>
            </a:r>
            <a:r>
              <a:rPr lang="en-US" sz="2800" dirty="0" err="1" smtClean="0"/>
              <a:t>hiếu</a:t>
            </a:r>
            <a:r>
              <a:rPr lang="en-US" sz="2800" dirty="0" smtClean="0"/>
              <a:t>,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qua </a:t>
            </a:r>
            <a:r>
              <a:rPr lang="en-US" sz="2800" dirty="0" err="1" smtClean="0"/>
              <a:t>kênh</a:t>
            </a:r>
            <a:r>
              <a:rPr lang="en-US" sz="2800" dirty="0" smtClean="0"/>
              <a:t> </a:t>
            </a:r>
            <a:r>
              <a:rPr lang="en-US" sz="2800" dirty="0" err="1" smtClean="0"/>
              <a:t>bán</a:t>
            </a:r>
            <a:r>
              <a:rPr lang="en-US" sz="2800" dirty="0" smtClean="0"/>
              <a:t> </a:t>
            </a:r>
            <a:r>
              <a:rPr lang="en-US" sz="2800" dirty="0" err="1" smtClean="0"/>
              <a:t>lẻ</a:t>
            </a:r>
            <a:endParaRPr lang="en-US" sz="2800" dirty="0" smtClean="0"/>
          </a:p>
          <a:p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salesman </a:t>
            </a:r>
            <a:r>
              <a:rPr lang="en-US" sz="2800" dirty="0" err="1" smtClean="0"/>
              <a:t>là</a:t>
            </a:r>
            <a:r>
              <a:rPr lang="en-US" sz="2800" dirty="0" smtClean="0"/>
              <a:t> may </a:t>
            </a:r>
            <a:r>
              <a:rPr lang="en-US" sz="2800" dirty="0" err="1" smtClean="0"/>
              <a:t>trên</a:t>
            </a:r>
            <a:r>
              <a:rPr lang="en-US" sz="2800" dirty="0" smtClean="0"/>
              <a:t> size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,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phụ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6248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 Salesman sample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hoàn</a:t>
            </a:r>
            <a:r>
              <a:rPr lang="en-US" sz="2800" dirty="0" smtClean="0"/>
              <a:t> </a:t>
            </a:r>
            <a:r>
              <a:rPr lang="en-US" sz="2800" dirty="0" err="1" smtClean="0"/>
              <a:t>thiện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may </a:t>
            </a:r>
            <a:r>
              <a:rPr lang="en-US" sz="2800" dirty="0" err="1" smtClean="0"/>
              <a:t>mẫu</a:t>
            </a:r>
            <a:r>
              <a:rPr lang="en-US" sz="2800" dirty="0" smtClean="0"/>
              <a:t> SRS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trưng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ở </a:t>
            </a:r>
            <a:r>
              <a:rPr lang="en-US" sz="2800" dirty="0" err="1" smtClean="0"/>
              <a:t>các</a:t>
            </a:r>
            <a:r>
              <a:rPr lang="en-US" sz="2800" dirty="0" smtClean="0"/>
              <a:t> showroom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chợ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lãm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endParaRPr lang="en-US" sz="2800" dirty="0" smtClean="0"/>
          </a:p>
          <a:p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phụ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6248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r>
              <a:rPr lang="en-US" sz="3200" dirty="0" smtClean="0"/>
              <a:t> </a:t>
            </a:r>
            <a:r>
              <a:rPr lang="en-US" sz="3200" dirty="0" err="1" smtClean="0"/>
              <a:t>bày</a:t>
            </a:r>
            <a:r>
              <a:rPr lang="en-US" sz="3200" dirty="0" smtClean="0"/>
              <a:t> (SRS)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bởi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,  </a:t>
            </a:r>
            <a:r>
              <a:rPr lang="en-US" sz="2800" dirty="0" err="1" smtClean="0"/>
              <a:t>nhằm</a:t>
            </a:r>
            <a:r>
              <a:rPr lang="en-US" sz="2800" dirty="0" smtClean="0"/>
              <a:t> </a:t>
            </a:r>
            <a:r>
              <a:rPr lang="en-US" sz="2800" dirty="0" err="1" smtClean="0"/>
              <a:t>mục</a:t>
            </a:r>
            <a:r>
              <a:rPr lang="en-US" sz="2800" dirty="0" smtClean="0"/>
              <a:t> </a:t>
            </a:r>
            <a:r>
              <a:rPr lang="en-US" sz="2800" dirty="0" err="1" smtClean="0"/>
              <a:t>đích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  -  </a:t>
            </a:r>
            <a:r>
              <a:rPr lang="en-US" sz="2800" dirty="0" err="1" smtClean="0"/>
              <a:t>Chụp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in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quảng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-  </a:t>
            </a:r>
            <a:r>
              <a:rPr lang="en-US" sz="2800" dirty="0" err="1" smtClean="0"/>
              <a:t>Chụp</a:t>
            </a:r>
            <a:r>
              <a:rPr lang="en-US" sz="2800" dirty="0" smtClean="0"/>
              <a:t> in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thẻ</a:t>
            </a:r>
            <a:r>
              <a:rPr lang="en-US" sz="2800" dirty="0" smtClean="0"/>
              <a:t> </a:t>
            </a:r>
            <a:r>
              <a:rPr lang="en-US" sz="2800" dirty="0" err="1" smtClean="0"/>
              <a:t>bài</a:t>
            </a:r>
            <a:r>
              <a:rPr lang="en-US" sz="2800" dirty="0" smtClean="0"/>
              <a:t>,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đóng</a:t>
            </a:r>
            <a:r>
              <a:rPr lang="en-US" sz="2800" dirty="0" smtClean="0"/>
              <a:t> </a:t>
            </a:r>
            <a:r>
              <a:rPr lang="en-US" sz="2800" dirty="0" err="1" smtClean="0"/>
              <a:t>gói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- 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diễn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chụp</a:t>
            </a:r>
            <a:r>
              <a:rPr lang="en-US" sz="3200" dirty="0" smtClean="0"/>
              <a:t> </a:t>
            </a:r>
            <a:r>
              <a:rPr lang="en-US" sz="3200" dirty="0" err="1" smtClean="0"/>
              <a:t>ảnh</a:t>
            </a:r>
            <a:r>
              <a:rPr lang="en-US" sz="3200" dirty="0" smtClean="0"/>
              <a:t> </a:t>
            </a:r>
            <a:r>
              <a:rPr lang="en-US" sz="3200" dirty="0" err="1" smtClean="0"/>
              <a:t>quảng</a:t>
            </a:r>
            <a:r>
              <a:rPr lang="en-US" sz="3200" dirty="0" smtClean="0"/>
              <a:t> </a:t>
            </a:r>
            <a:r>
              <a:rPr lang="en-US" sz="3200" dirty="0" err="1" smtClean="0"/>
              <a:t>cáo</a:t>
            </a:r>
            <a:r>
              <a:rPr lang="en-US" sz="3200" dirty="0" smtClean="0"/>
              <a:t>(photo sample)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may </a:t>
            </a:r>
            <a:r>
              <a:rPr lang="en-US" sz="2800" dirty="0" err="1" smtClean="0"/>
              <a:t>tất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size </a:t>
            </a:r>
            <a:r>
              <a:rPr lang="en-US" sz="2800" dirty="0" err="1" smtClean="0"/>
              <a:t>từ</a:t>
            </a:r>
            <a:r>
              <a:rPr lang="en-US" sz="2800" dirty="0" smtClean="0"/>
              <a:t> size </a:t>
            </a:r>
            <a:r>
              <a:rPr lang="en-US" sz="2800" dirty="0" err="1" smtClean="0"/>
              <a:t>nhỏ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size </a:t>
            </a:r>
            <a:r>
              <a:rPr lang="en-US" sz="2800" dirty="0" err="1" smtClean="0"/>
              <a:t>lớn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size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nhảy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hay </a:t>
            </a:r>
            <a:r>
              <a:rPr lang="en-US" sz="2800" dirty="0" err="1" smtClean="0"/>
              <a:t>không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1066800" y="12192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size (size set sample)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may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NPL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trà</a:t>
            </a:r>
            <a:endParaRPr lang="en-US" sz="2800" dirty="0" smtClean="0"/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PP,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tiên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–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– </a:t>
            </a:r>
            <a:r>
              <a:rPr lang="en-US" sz="2800" dirty="0" err="1" smtClean="0"/>
              <a:t>đẹp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chấp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trì</a:t>
            </a:r>
            <a:r>
              <a:rPr lang="en-US" sz="2800" dirty="0" smtClean="0"/>
              <a:t> </a:t>
            </a:r>
            <a:r>
              <a:rPr lang="en-US" sz="2800" dirty="0" err="1" smtClean="0"/>
              <a:t>hoãn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chuyền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85800" y="1219200"/>
            <a:ext cx="8458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9.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tiền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(pre-</a:t>
            </a:r>
            <a:r>
              <a:rPr lang="en-US" sz="3200" dirty="0" err="1" smtClean="0"/>
              <a:t>productionsample</a:t>
            </a:r>
            <a:r>
              <a:rPr lang="en-US" sz="3200" dirty="0" smtClean="0"/>
              <a:t>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bền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, </a:t>
            </a:r>
            <a:r>
              <a:rPr lang="en-US" sz="2800" dirty="0" err="1" smtClean="0"/>
              <a:t>bền</a:t>
            </a:r>
            <a:r>
              <a:rPr lang="en-US" sz="2800" dirty="0" smtClean="0"/>
              <a:t> </a:t>
            </a:r>
            <a:r>
              <a:rPr lang="en-US" sz="2800" dirty="0" err="1" smtClean="0"/>
              <a:t>xé</a:t>
            </a:r>
            <a:r>
              <a:rPr lang="en-US" sz="2800" dirty="0" smtClean="0"/>
              <a:t> </a:t>
            </a:r>
            <a:r>
              <a:rPr lang="en-US" sz="2800" dirty="0" err="1" smtClean="0"/>
              <a:t>rách</a:t>
            </a:r>
            <a:r>
              <a:rPr lang="en-US" sz="2800" dirty="0" smtClean="0"/>
              <a:t>, </a:t>
            </a:r>
            <a:r>
              <a:rPr lang="en-US" sz="2800" dirty="0" err="1" smtClean="0"/>
              <a:t>bền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bền</a:t>
            </a:r>
            <a:r>
              <a:rPr lang="en-US" sz="2800" dirty="0" smtClean="0"/>
              <a:t> </a:t>
            </a:r>
            <a:r>
              <a:rPr lang="en-US" sz="2800" dirty="0" err="1" smtClean="0"/>
              <a:t>giặt</a:t>
            </a:r>
            <a:r>
              <a:rPr lang="en-US" sz="2800" dirty="0" smtClean="0"/>
              <a:t> </a:t>
            </a:r>
            <a:r>
              <a:rPr lang="en-US" sz="2800" dirty="0" err="1" smtClean="0"/>
              <a:t>ủi</a:t>
            </a:r>
            <a:r>
              <a:rPr lang="en-US" sz="2800" dirty="0" smtClean="0"/>
              <a:t>… Sp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bền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85800" y="1219200"/>
            <a:ext cx="8458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thử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nghiệm</a:t>
            </a:r>
            <a:r>
              <a:rPr lang="en-US" sz="3200" dirty="0" smtClean="0"/>
              <a:t> (test sample)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trà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chuyền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xét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đánh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lô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PP </a:t>
            </a:r>
            <a:r>
              <a:rPr lang="en-US" sz="2800" dirty="0" err="1" smtClean="0"/>
              <a:t>không</a:t>
            </a:r>
            <a:r>
              <a:rPr lang="en-US" sz="2800" dirty="0" smtClean="0"/>
              <a:t>.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đây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final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219200"/>
            <a:ext cx="8458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trên</a:t>
            </a:r>
            <a:r>
              <a:rPr lang="en-US" sz="3200" dirty="0" smtClean="0"/>
              <a:t> </a:t>
            </a:r>
            <a:r>
              <a:rPr lang="en-US" sz="3200" dirty="0" err="1" smtClean="0"/>
              <a:t>chuyền</a:t>
            </a:r>
            <a:r>
              <a:rPr lang="en-US" sz="3200" dirty="0" smtClean="0"/>
              <a:t> (online sample)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lấy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xưởng</a:t>
            </a:r>
            <a:r>
              <a:rPr lang="en-US" sz="2800" dirty="0" smtClean="0"/>
              <a:t> </a:t>
            </a:r>
            <a:r>
              <a:rPr lang="en-US" sz="2800" dirty="0" err="1" smtClean="0"/>
              <a:t>hoàn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đóng</a:t>
            </a:r>
            <a:r>
              <a:rPr lang="en-US" sz="2800" dirty="0" smtClean="0"/>
              <a:t> </a:t>
            </a:r>
            <a:r>
              <a:rPr lang="en-US" sz="2800" dirty="0" err="1" smtClean="0"/>
              <a:t>gói</a:t>
            </a:r>
            <a:r>
              <a:rPr lang="en-US" sz="2800" dirty="0" smtClean="0"/>
              <a:t> </a:t>
            </a:r>
            <a:r>
              <a:rPr lang="en-US" sz="2800" dirty="0" err="1" smtClean="0"/>
              <a:t>hoàn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endParaRPr lang="en-US" sz="2800" dirty="0" smtClean="0"/>
          </a:p>
          <a:p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phòng</a:t>
            </a:r>
            <a:r>
              <a:rPr lang="en-US" sz="2800" dirty="0" smtClean="0"/>
              <a:t> </a:t>
            </a:r>
            <a:r>
              <a:rPr lang="en-US" sz="2800" dirty="0" err="1" smtClean="0"/>
              <a:t>trưng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khảo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mùa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chứng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vấn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xảy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85800" y="1219200"/>
            <a:ext cx="8458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lưu</a:t>
            </a:r>
            <a:r>
              <a:rPr lang="en-US" sz="3200" dirty="0" smtClean="0"/>
              <a:t> </a:t>
            </a:r>
            <a:r>
              <a:rPr lang="en-US" sz="3200" dirty="0" err="1" smtClean="0"/>
              <a:t>trữ</a:t>
            </a:r>
            <a:r>
              <a:rPr lang="en-US" sz="3200" dirty="0" smtClean="0"/>
              <a:t> (shipment sample)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1628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II.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gửi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NPL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BOM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hay </a:t>
            </a:r>
            <a:r>
              <a:rPr lang="en-US" sz="2800" dirty="0" err="1" smtClean="0"/>
              <a:t>không</a:t>
            </a:r>
            <a:endParaRPr lang="en-US" sz="2800" dirty="0" smtClean="0"/>
          </a:p>
          <a:p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TLKT,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endParaRPr lang="en-US" sz="2800" dirty="0" smtClean="0"/>
          </a:p>
          <a:p>
            <a:r>
              <a:rPr lang="en-US" sz="2800" dirty="0" err="1" smtClean="0"/>
              <a:t>Đúng</a:t>
            </a:r>
            <a:r>
              <a:rPr lang="en-US" sz="2800" dirty="0" smtClean="0"/>
              <a:t> size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85800" y="1219200"/>
            <a:ext cx="6553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tra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trước</a:t>
            </a:r>
            <a:r>
              <a:rPr lang="en-US" sz="3200" dirty="0" smtClean="0"/>
              <a:t> </a:t>
            </a:r>
            <a:r>
              <a:rPr lang="en-US" sz="3200" dirty="0" err="1" smtClean="0"/>
              <a:t>khi</a:t>
            </a:r>
            <a:r>
              <a:rPr lang="en-US" sz="3200" dirty="0" smtClean="0"/>
              <a:t> </a:t>
            </a:r>
            <a:r>
              <a:rPr lang="en-US" sz="3200" dirty="0" err="1" smtClean="0"/>
              <a:t>gửi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1628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II.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gửi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1905000"/>
          </a:xfrm>
        </p:spPr>
        <p:txBody>
          <a:bodyPr/>
          <a:lstStyle/>
          <a:p>
            <a:r>
              <a:rPr lang="en-US" sz="2800" dirty="0" err="1" smtClean="0"/>
              <a:t>Lựa</a:t>
            </a:r>
            <a:r>
              <a:rPr lang="en-US" sz="2800" dirty="0" smtClean="0"/>
              <a:t> </a:t>
            </a:r>
            <a:r>
              <a:rPr lang="en-US" sz="2800" dirty="0" err="1" smtClean="0"/>
              <a:t>chọ</a:t>
            </a:r>
            <a:r>
              <a:rPr lang="en-US" sz="2800" dirty="0" smtClean="0"/>
              <a:t> </a:t>
            </a:r>
            <a:r>
              <a:rPr lang="en-US" sz="2800" dirty="0" err="1" smtClean="0"/>
              <a:t>dịch</a:t>
            </a:r>
            <a:r>
              <a:rPr lang="en-US" sz="2800" dirty="0" smtClean="0"/>
              <a:t> </a:t>
            </a:r>
            <a:r>
              <a:rPr lang="en-US" sz="2800" dirty="0" err="1" smtClean="0"/>
              <a:t>vụ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uy</a:t>
            </a:r>
            <a:r>
              <a:rPr lang="en-US" sz="2800" dirty="0" smtClean="0"/>
              <a:t> </a:t>
            </a:r>
            <a:r>
              <a:rPr lang="en-US" sz="2800" dirty="0" err="1" smtClean="0"/>
              <a:t>tín</a:t>
            </a:r>
            <a:r>
              <a:rPr lang="en-US" sz="2800" dirty="0" smtClean="0"/>
              <a:t>,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hạn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chăng</a:t>
            </a:r>
            <a:endParaRPr lang="en-US" sz="2800" dirty="0" smtClean="0"/>
          </a:p>
          <a:p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gắn</a:t>
            </a:r>
            <a:r>
              <a:rPr lang="en-US" sz="2800" dirty="0" smtClean="0"/>
              <a:t> </a:t>
            </a:r>
            <a:r>
              <a:rPr lang="en-US" sz="2800" dirty="0" err="1" smtClean="0"/>
              <a:t>thẻ</a:t>
            </a:r>
            <a:r>
              <a:rPr lang="en-US" sz="2800" dirty="0" smtClean="0"/>
              <a:t> </a:t>
            </a:r>
            <a:r>
              <a:rPr lang="en-US" sz="2800" dirty="0" err="1" smtClean="0"/>
              <a:t>bài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 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143000"/>
            <a:ext cx="6553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Thủ</a:t>
            </a:r>
            <a:r>
              <a:rPr lang="en-US" sz="3200" dirty="0" smtClean="0"/>
              <a:t> </a:t>
            </a:r>
            <a:r>
              <a:rPr lang="en-US" sz="3200" dirty="0" err="1" smtClean="0"/>
              <a:t>tục</a:t>
            </a:r>
            <a:r>
              <a:rPr lang="en-US" sz="3200" dirty="0" smtClean="0"/>
              <a:t> </a:t>
            </a:r>
            <a:r>
              <a:rPr lang="en-US" sz="3200" dirty="0" err="1" smtClean="0"/>
              <a:t>gửi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438400" y="3657600"/>
            <a:ext cx="4419600" cy="31700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Date (</a:t>
            </a:r>
            <a:r>
              <a:rPr lang="en-US" sz="2000" dirty="0" err="1" smtClean="0"/>
              <a:t>ngày</a:t>
            </a:r>
            <a:r>
              <a:rPr lang="en-US" sz="2000" dirty="0" smtClean="0"/>
              <a:t>/</a:t>
            </a:r>
            <a:r>
              <a:rPr lang="en-US" sz="2000" dirty="0" err="1" smtClean="0"/>
              <a:t>tháng</a:t>
            </a:r>
            <a:r>
              <a:rPr lang="en-US" sz="2000" dirty="0" smtClean="0"/>
              <a:t>/ </a:t>
            </a:r>
            <a:r>
              <a:rPr lang="en-US" sz="2000" dirty="0" err="1" smtClean="0"/>
              <a:t>năm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Style # (</a:t>
            </a:r>
            <a:r>
              <a:rPr lang="en-US" sz="2000" dirty="0" err="1" smtClean="0"/>
              <a:t>mã</a:t>
            </a:r>
            <a:r>
              <a:rPr lang="en-US" sz="2000" dirty="0" smtClean="0"/>
              <a:t> </a:t>
            </a:r>
            <a:r>
              <a:rPr lang="en-US" sz="2000" dirty="0" err="1" smtClean="0"/>
              <a:t>hàng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Description (</a:t>
            </a: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tả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Sample type</a:t>
            </a:r>
          </a:p>
          <a:p>
            <a:r>
              <a:rPr lang="en-US" sz="2000" dirty="0" smtClean="0"/>
              <a:t>Fabric name/ Composition (</a:t>
            </a:r>
            <a:r>
              <a:rPr lang="en-US" sz="2000" dirty="0" err="1" smtClean="0"/>
              <a:t>loại</a:t>
            </a:r>
            <a:r>
              <a:rPr lang="en-US" sz="2000" dirty="0" smtClean="0"/>
              <a:t> </a:t>
            </a:r>
            <a:r>
              <a:rPr lang="en-US" sz="2000" dirty="0" err="1" smtClean="0"/>
              <a:t>vải</a:t>
            </a:r>
            <a:r>
              <a:rPr lang="en-US" sz="2000" dirty="0" smtClean="0"/>
              <a:t>/ </a:t>
            </a:r>
            <a:r>
              <a:rPr lang="en-US" sz="2000" dirty="0" err="1" smtClean="0"/>
              <a:t>định</a:t>
            </a:r>
            <a:r>
              <a:rPr lang="en-US" sz="2000" dirty="0" smtClean="0"/>
              <a:t> </a:t>
            </a:r>
            <a:r>
              <a:rPr lang="en-US" sz="2000" dirty="0" err="1" smtClean="0"/>
              <a:t>mức</a:t>
            </a:r>
            <a:endParaRPr lang="en-US" sz="2000" dirty="0" smtClean="0"/>
          </a:p>
          <a:p>
            <a:r>
              <a:rPr lang="en-US" sz="2000" dirty="0" smtClean="0"/>
              <a:t>Color (</a:t>
            </a:r>
            <a:r>
              <a:rPr lang="en-US" sz="2000" dirty="0" err="1" smtClean="0"/>
              <a:t>màu</a:t>
            </a:r>
            <a:r>
              <a:rPr lang="en-US" sz="2000" dirty="0" smtClean="0"/>
              <a:t> </a:t>
            </a:r>
            <a:r>
              <a:rPr lang="en-US" sz="2000" dirty="0" err="1" smtClean="0"/>
              <a:t>sắc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Size/ Quantity (</a:t>
            </a:r>
            <a:r>
              <a:rPr lang="en-US" sz="2000" dirty="0" err="1" smtClean="0"/>
              <a:t>cỡ</a:t>
            </a:r>
            <a:r>
              <a:rPr lang="en-US" sz="2000" dirty="0" smtClean="0"/>
              <a:t> </a:t>
            </a:r>
            <a:r>
              <a:rPr lang="en-US" sz="2000" dirty="0" err="1" smtClean="0"/>
              <a:t>vóc</a:t>
            </a:r>
            <a:r>
              <a:rPr lang="en-US" sz="2000" dirty="0" smtClean="0"/>
              <a:t>/</a:t>
            </a:r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lượng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Factory (</a:t>
            </a:r>
            <a:r>
              <a:rPr lang="en-US" sz="2000" dirty="0" err="1" smtClean="0"/>
              <a:t>nhà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Remark (</a:t>
            </a:r>
            <a:r>
              <a:rPr lang="en-US" sz="2000" dirty="0" err="1" smtClean="0"/>
              <a:t>lưu</a:t>
            </a:r>
            <a:r>
              <a:rPr lang="en-US" sz="2000" dirty="0" smtClean="0"/>
              <a:t> ý 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1628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II.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gửi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1905000"/>
          </a:xfrm>
        </p:spPr>
        <p:txBody>
          <a:bodyPr/>
          <a:lstStyle/>
          <a:p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may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NPL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endParaRPr lang="en-US" sz="2800" dirty="0" smtClean="0"/>
          </a:p>
          <a:p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kèm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(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)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do QC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endParaRPr lang="en-US" sz="2800" dirty="0" smtClean="0"/>
          </a:p>
          <a:p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chụp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QC</a:t>
            </a:r>
          </a:p>
          <a:p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đi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tử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85800" y="1143000"/>
            <a:ext cx="6553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Thủ</a:t>
            </a:r>
            <a:r>
              <a:rPr lang="en-US" sz="3200" dirty="0" smtClean="0"/>
              <a:t> </a:t>
            </a:r>
            <a:r>
              <a:rPr lang="en-US" sz="3200" dirty="0" err="1" smtClean="0"/>
              <a:t>tục</a:t>
            </a:r>
            <a:r>
              <a:rPr lang="en-US" sz="3200" dirty="0" smtClean="0"/>
              <a:t> </a:t>
            </a:r>
            <a:r>
              <a:rPr lang="en-US" sz="3200" dirty="0" err="1" smtClean="0"/>
              <a:t>gửi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009&quot;&gt;&lt;property id=&quot;20148&quot; value=&quot;5&quot;/&gt;&lt;property id=&quot;20300&quot; value=&quot;Slide 3 - &amp;quot;I. Quá trình phát triển mẫu&amp;quot;&quot;/&gt;&lt;property id=&quot;20307&quot; value=&quot;261&quot;/&gt;&lt;/object&gt;&lt;object type=&quot;3&quot; unique_id=&quot;10033&quot;&gt;&lt;property id=&quot;20148&quot; value=&quot;5&quot;/&gt;&lt;property id=&quot;20300&quot; value=&quot;Slide 17&quot;/&gt;&lt;property id=&quot;20307&quot; value=&quot;285&quot;/&gt;&lt;/object&gt;&lt;object type=&quot;3&quot; unique_id=&quot;10118&quot;&gt;&lt;property id=&quot;20148&quot; value=&quot;5&quot;/&gt;&lt;property id=&quot;20300&quot; value=&quot;Slide 2 - &amp;quot;I. Quá trình phát triển mẫu&amp;quot;&quot;/&gt;&lt;property id=&quot;20307&quot; value=&quot;293&quot;/&gt;&lt;/object&gt;&lt;object type=&quot;3&quot; unique_id=&quot;10119&quot;&gt;&lt;property id=&quot;20148&quot; value=&quot;5&quot;/&gt;&lt;property id=&quot;20300&quot; value=&quot;Slide 4 - &amp;quot;I. Quá trình phát triển mẫu&amp;quot;&quot;/&gt;&lt;property id=&quot;20307&quot; value=&quot;287&quot;/&gt;&lt;/object&gt;&lt;object type=&quot;3&quot; unique_id=&quot;10120&quot;&gt;&lt;property id=&quot;20148&quot; value=&quot;5&quot;/&gt;&lt;property id=&quot;20300&quot; value=&quot;Slide 5 - &amp;quot;I. Quá trình phát triển mẫu&amp;quot;&quot;/&gt;&lt;property id=&quot;20307&quot; value=&quot;288&quot;/&gt;&lt;/object&gt;&lt;object type=&quot;3&quot; unique_id=&quot;10121&quot;&gt;&lt;property id=&quot;20148&quot; value=&quot;5&quot;/&gt;&lt;property id=&quot;20300&quot; value=&quot;Slide 6 - &amp;quot;I. Quá trình phát triển mẫu&amp;quot;&quot;/&gt;&lt;property id=&quot;20307&quot; value=&quot;290&quot;/&gt;&lt;/object&gt;&lt;object type=&quot;3&quot; unique_id=&quot;10123&quot;&gt;&lt;property id=&quot;20148&quot; value=&quot;5&quot;/&gt;&lt;property id=&quot;20300&quot; value=&quot;Slide 7 - &amp;quot;I. Quá trình phát triển mẫu&amp;quot;&quot;/&gt;&lt;property id=&quot;20307&quot; value=&quot;292&quot;/&gt;&lt;/object&gt;&lt;object type=&quot;3&quot; unique_id=&quot;10180&quot;&gt;&lt;property id=&quot;20148&quot; value=&quot;5&quot;/&gt;&lt;property id=&quot;20300&quot; value=&quot;Slide 8 - &amp;quot;I. Quá trình phát triển mẫu&amp;quot;&quot;/&gt;&lt;property id=&quot;20307&quot; value=&quot;294&quot;/&gt;&lt;/object&gt;&lt;object type=&quot;3&quot; unique_id=&quot;10181&quot;&gt;&lt;property id=&quot;20148&quot; value=&quot;5&quot;/&gt;&lt;property id=&quot;20300&quot; value=&quot;Slide 9 - &amp;quot;I. Quá trình phát triển mẫu&amp;quot;&quot;/&gt;&lt;property id=&quot;20307&quot; value=&quot;295&quot;/&gt;&lt;/object&gt;&lt;object type=&quot;3&quot; unique_id=&quot;10182&quot;&gt;&lt;property id=&quot;20148&quot; value=&quot;5&quot;/&gt;&lt;property id=&quot;20300&quot; value=&quot;Slide 10 - &amp;quot;I. Quá trình phát triển mẫu&amp;quot;&quot;/&gt;&lt;property id=&quot;20307&quot; value=&quot;296&quot;/&gt;&lt;/object&gt;&lt;object type=&quot;3&quot; unique_id=&quot;10225&quot;&gt;&lt;property id=&quot;20148&quot; value=&quot;5&quot;/&gt;&lt;property id=&quot;20300&quot; value=&quot;Slide 11 - &amp;quot;I. Quá trình phát triển mẫu&amp;quot;&quot;/&gt;&lt;property id=&quot;20307&quot; value=&quot;297&quot;/&gt;&lt;/object&gt;&lt;object type=&quot;3&quot; unique_id=&quot;10271&quot;&gt;&lt;property id=&quot;20148&quot; value=&quot;5&quot;/&gt;&lt;property id=&quot;20300&quot; value=&quot;Slide 12 - &amp;quot;I. Quá trình phát triển mẫu&amp;quot;&quot;/&gt;&lt;property id=&quot;20307&quot; value=&quot;298&quot;/&gt;&lt;/object&gt;&lt;object type=&quot;3&quot; unique_id=&quot;10384&quot;&gt;&lt;property id=&quot;20148&quot; value=&quot;5&quot;/&gt;&lt;property id=&quot;20300&quot; value=&quot;Slide 13 - &amp;quot;I. Quá trình phát triển mẫu&amp;quot;&quot;/&gt;&lt;property id=&quot;20307&quot; value=&quot;299&quot;/&gt;&lt;/object&gt;&lt;object type=&quot;3&quot; unique_id=&quot;10385&quot;&gt;&lt;property id=&quot;20148&quot; value=&quot;5&quot;/&gt;&lt;property id=&quot;20300&quot; value=&quot;Slide 14 - &amp;quot;II. Những lưu ý khi gửi mẫu&amp;quot;&quot;/&gt;&lt;property id=&quot;20307&quot; value=&quot;300&quot;/&gt;&lt;/object&gt;&lt;object type=&quot;3&quot; unique_id=&quot;10386&quot;&gt;&lt;property id=&quot;20148&quot; value=&quot;5&quot;/&gt;&lt;property id=&quot;20300&quot; value=&quot;Slide 15 - &amp;quot;II. Những lưu ý khi gửi mẫu&amp;quot;&quot;/&gt;&lt;property id=&quot;20307&quot; value=&quot;301&quot;/&gt;&lt;/object&gt;&lt;object type=&quot;3&quot; unique_id=&quot;10387&quot;&gt;&lt;property id=&quot;20148&quot; value=&quot;5&quot;/&gt;&lt;property id=&quot;20300&quot; value=&quot;Slide 16 - &amp;quot;II. Những lưu ý khi gửi mẫu&amp;quot;&quot;/&gt;&lt;property id=&quot;20307&quot; value=&quot;30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1595</TotalTime>
  <Words>1039</Words>
  <Application>Microsoft Office PowerPoint</Application>
  <PresentationFormat>On-screen Show (4:3)</PresentationFormat>
  <Paragraphs>99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871TGp_picture_light_ani</vt:lpstr>
      <vt:lpstr>NTH: Nguyễn Thị Hiền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I. Quá trình phát triển mẫu</vt:lpstr>
      <vt:lpstr>II. Những lưu ý khi gửi mẫu</vt:lpstr>
      <vt:lpstr>II. Những lưu ý khi gửi mẫu</vt:lpstr>
      <vt:lpstr>II. Những lưu ý khi gửi mẫu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66</cp:revision>
  <dcterms:created xsi:type="dcterms:W3CDTF">2013-12-02T23:45:18Z</dcterms:created>
  <dcterms:modified xsi:type="dcterms:W3CDTF">2015-11-10T00:41:48Z</dcterms:modified>
</cp:coreProperties>
</file>